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5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F9AB0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F9AB0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F9AB0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0536"/>
                </a:solidFill>
              </a:rPr>
              <a:t>MODULE 1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 Business Etiquette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professionalism and etiquette are the foundation of every successful career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F9AB00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Business Etiquette?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1: Introduction to Business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777240"/>
            <a:ext cx="8412480" cy="1188720"/>
          </a:xfrm>
          <a:prstGeom prst="rect">
            <a:avLst/>
          </a:prstGeom>
          <a:solidFill>
            <a:srgbClr val="1A0536">
              <a:alpha val="8000"/>
            </a:srgbClr>
          </a:solidFill>
          <a:ln w="12700">
            <a:solidFill>
              <a:srgbClr val="1A0536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" y="82296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etiquette is the set of unwritten rules and norms governing professional interactions — how we present ourselves, communicate, and treat others in workplace and business contexts.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2148840"/>
            <a:ext cx="79552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predictable, respectful environments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 competence before you say a word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Distinguishes good professionals from great ones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Business Case for Etiquette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1: Introduction to Business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2651760" cy="3977640"/>
          </a:xfrm>
          <a:prstGeom prst="rect">
            <a:avLst/>
          </a:prstGeom>
          <a:solidFill>
            <a:srgbClr val="0056D2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004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93%</a:t>
            </a:r>
            <a:endParaRPr lang="en-US" sz="5200" dirty="0"/>
          </a:p>
        </p:txBody>
      </p:sp>
      <p:sp>
        <p:nvSpPr>
          <p:cNvPr id="9" name="Shape 7"/>
          <p:cNvSpPr/>
          <p:nvPr/>
        </p:nvSpPr>
        <p:spPr>
          <a:xfrm>
            <a:off x="59436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32004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hiring managers say soft skills matter as much as technical skills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54680" y="777240"/>
            <a:ext cx="2651760" cy="3977640"/>
          </a:xfrm>
          <a:prstGeom prst="rect">
            <a:avLst/>
          </a:prstGeom>
          <a:solidFill>
            <a:srgbClr val="1A053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15468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sec</a:t>
            </a:r>
            <a:endParaRPr lang="en-US" sz="5200" dirty="0"/>
          </a:p>
        </p:txBody>
      </p:sp>
      <p:sp>
        <p:nvSpPr>
          <p:cNvPr id="13" name="Shape 11"/>
          <p:cNvSpPr/>
          <p:nvPr/>
        </p:nvSpPr>
        <p:spPr>
          <a:xfrm>
            <a:off x="342900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315468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it takes to form a first impression in a business setting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89320" y="777240"/>
            <a:ext cx="2651760" cy="3977640"/>
          </a:xfrm>
          <a:prstGeom prst="rect">
            <a:avLst/>
          </a:prstGeom>
          <a:solidFill>
            <a:srgbClr val="0D996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989320" y="118872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38%</a:t>
            </a:r>
            <a:endParaRPr lang="en-US" sz="5200" dirty="0"/>
          </a:p>
        </p:txBody>
      </p:sp>
      <p:sp>
        <p:nvSpPr>
          <p:cNvPr id="17" name="Shape 15"/>
          <p:cNvSpPr/>
          <p:nvPr/>
        </p:nvSpPr>
        <p:spPr>
          <a:xfrm>
            <a:off x="6263640" y="2468880"/>
            <a:ext cx="2103120" cy="4572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989320" y="2606040"/>
            <a:ext cx="2651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professionals lose deals due to poor communication etiquette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Etiquette in the African Business Context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1: Introduction to Business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1A053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05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Nigerian Norms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Respect for seniority and titles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greetings carry deep weight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Punctuality signals character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reputation matters greatly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05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Standards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professional presentation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Clear, confident communication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and follow-through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to cross-cultural settings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Impressions — You Never Get a Second Chance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1: Introduction to Business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1A053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👁️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Visual Impact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appearance, posture, and clothing speak before you do. 55% of first impressions are visual.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🗣️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Vocal Presence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Tone, pace, and volume contribute 38% of how you are perceived in those first moments.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💬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Words Used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actual content of your speech — just 7% of impact, but it must align with the other signals.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1 Key Takeaways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A053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1: Introduction to Business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1A0536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Etiquette is not about being stiff — it is about being trustworthy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Nigerian and African business context, respect signals competence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impressions are formed in seconds and are hard to reverse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etiquette is your personal brand — build it intentionally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Professionalism opens doors that qualifications alone cannot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1 — Introduction to Business Etiquette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