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A7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0" y="-731520"/>
            <a:ext cx="3200400" cy="3200400"/>
          </a:xfrm>
          <a:prstGeom prst="ellipse">
            <a:avLst/>
          </a:prstGeom>
          <a:solidFill>
            <a:srgbClr val="F9AB00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731520" y="3474720"/>
            <a:ext cx="2286000" cy="2286000"/>
          </a:xfrm>
          <a:prstGeom prst="ellipse">
            <a:avLst/>
          </a:prstGeom>
          <a:solidFill>
            <a:srgbClr val="F9AB00">
              <a:alpha val="1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411480"/>
            <a:ext cx="1554480" cy="274320"/>
          </a:xfrm>
          <a:prstGeom prst="rect">
            <a:avLst>
              <a:gd name="adj" fmla="val 6667"/>
            </a:avLst>
          </a:prstGeom>
          <a:solidFill>
            <a:srgbClr val="F9AB00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4114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D1A78"/>
                </a:solidFill>
              </a:rPr>
              <a:t>MODULE 2 OF 10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914400"/>
            <a:ext cx="77724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Professional Dressing &amp; Personal Image</a:t>
            </a:r>
            <a:endParaRPr lang="en-US" sz="38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128016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306324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0D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your clothing, grooming, and accessories communicate your professional brand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470916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08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Empowering African Women · EAW · empoweringafricanwomen.org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680960" y="3200400"/>
            <a:ext cx="11887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600" b="1" dirty="0">
                <a:solidFill>
                  <a:srgbClr val="F9AB00">
                    <a:alpha val="7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9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3D1A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Professional Dress Code Spectrum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3D1A78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2: Professional Dressing &amp; Personal Image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4160520" cy="3977640"/>
          </a:xfrm>
          <a:prstGeom prst="rect">
            <a:avLst/>
          </a:prstGeom>
          <a:solidFill>
            <a:srgbClr val="3D1A78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D1A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Formal Business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Dark suit or skirt suit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Conservative colours: navy, black, charcoal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Closed-toe heels or formal flats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Minimal jewellery — pearls, studs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709160" y="777240"/>
            <a:ext cx="4160520" cy="3977640"/>
          </a:xfrm>
          <a:prstGeom prst="rect">
            <a:avLst/>
          </a:prstGeom>
          <a:solidFill>
            <a:srgbClr val="0A306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13" name="Text 11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D1A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Casual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9204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Tailored trousers with blouse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dress or midi skirt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Clean, polished shoes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Subtle accessories allowed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3D1A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Colour Psychology in Professional Dressing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3D1A78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2: Professional Dressing &amp; Personal Image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274320" y="777240"/>
            <a:ext cx="1353312" cy="1463040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74320" y="2240280"/>
            <a:ext cx="1353312" cy="2514600"/>
          </a:xfrm>
          <a:prstGeom prst="rect">
            <a:avLst/>
          </a:prstGeom>
          <a:solidFill>
            <a:srgbClr val="FFFFFF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2286000"/>
            <a:ext cx="13533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Navy Blue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20040" y="2697480"/>
            <a:ext cx="1261872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Authority, trust, stability — ideal for interviews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700784" y="777240"/>
            <a:ext cx="1353312" cy="1463040"/>
          </a:xfrm>
          <a:prstGeom prst="rect">
            <a:avLst/>
          </a:prstGeom>
          <a:solidFill>
            <a:srgbClr val="2C2C2C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1700784" y="2240280"/>
            <a:ext cx="1353312" cy="2514600"/>
          </a:xfrm>
          <a:prstGeom prst="rect">
            <a:avLst/>
          </a:prstGeom>
          <a:solidFill>
            <a:srgbClr val="FFFFFF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700784" y="2286000"/>
            <a:ext cx="13533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Charcoal / Black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746504" y="2697480"/>
            <a:ext cx="1261872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Power, sophistication — use in formal settings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3127248" y="777240"/>
            <a:ext cx="1353312" cy="1463040"/>
          </a:xfrm>
          <a:prstGeom prst="rect">
            <a:avLst/>
          </a:prstGeom>
          <a:solidFill>
            <a:srgbClr val="8B4513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127248" y="2240280"/>
            <a:ext cx="1353312" cy="2514600"/>
          </a:xfrm>
          <a:prstGeom prst="rect">
            <a:avLst/>
          </a:prstGeom>
          <a:solidFill>
            <a:srgbClr val="FFFFFF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127248" y="2286000"/>
            <a:ext cx="13533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Warm Burgundy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172968" y="2697480"/>
            <a:ext cx="1261872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Confidence and warmth — excellent for leadership roles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553712" y="777240"/>
            <a:ext cx="1353312" cy="1463040"/>
          </a:xfrm>
          <a:prstGeom prst="rect">
            <a:avLst/>
          </a:prstGeom>
          <a:solidFill>
            <a:srgbClr val="4A7C59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553712" y="2240280"/>
            <a:ext cx="1353312" cy="2514600"/>
          </a:xfrm>
          <a:prstGeom prst="rect">
            <a:avLst/>
          </a:prstGeom>
          <a:solidFill>
            <a:srgbClr val="FFFFFF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53712" y="2286000"/>
            <a:ext cx="13533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Forest Green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599432" y="2697480"/>
            <a:ext cx="1261872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Growth, calm confidence — great for client meetings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980176" y="777240"/>
            <a:ext cx="1353312" cy="1463040"/>
          </a:xfrm>
          <a:prstGeom prst="rect">
            <a:avLst/>
          </a:prstGeom>
          <a:solidFill>
            <a:srgbClr val="D4AF37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5980176" y="2240280"/>
            <a:ext cx="1353312" cy="2514600"/>
          </a:xfrm>
          <a:prstGeom prst="rect">
            <a:avLst/>
          </a:prstGeom>
          <a:solidFill>
            <a:srgbClr val="FFFFFF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80176" y="2286000"/>
            <a:ext cx="13533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Gold / Mustard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025896" y="2697480"/>
            <a:ext cx="1261872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Warmth, optimism — strong accent piece, not full outfit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7406640" y="777240"/>
            <a:ext cx="1353312" cy="1463040"/>
          </a:xfrm>
          <a:prstGeom prst="rect">
            <a:avLst/>
          </a:prstGeom>
          <a:solidFill>
            <a:srgbClr val="70809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7406640" y="2240280"/>
            <a:ext cx="1353312" cy="2514600"/>
          </a:xfrm>
          <a:prstGeom prst="rect">
            <a:avLst/>
          </a:prstGeom>
          <a:solidFill>
            <a:srgbClr val="FFFFFF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406640" y="2286000"/>
            <a:ext cx="13533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Slate Grey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7452360" y="2697480"/>
            <a:ext cx="1261872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Professionalism without aggression — safe and polished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3D1A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Grooming Standards for Professional Women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3D1A78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2: Professional Dressing &amp; Personal Image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228600" y="777240"/>
            <a:ext cx="2743200" cy="3977640"/>
          </a:xfrm>
          <a:prstGeom prst="rect">
            <a:avLst/>
          </a:prstGeom>
          <a:solidFill>
            <a:srgbClr val="3D1A78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28600" y="777240"/>
            <a:ext cx="274320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228600" y="86868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💅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228600" y="1554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Hair &amp; Face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85800" y="2057400"/>
            <a:ext cx="182880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2194560"/>
            <a:ext cx="24688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Neat, styled hair. Natural or professional makeup. Avoid overpowering fragrance in close meetings.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154680" y="777240"/>
            <a:ext cx="2743200" cy="3977640"/>
          </a:xfrm>
          <a:prstGeom prst="rect">
            <a:avLst/>
          </a:prstGeom>
          <a:solidFill>
            <a:srgbClr val="14305C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154680" y="777240"/>
            <a:ext cx="274320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15" name="Text 13"/>
          <p:cNvSpPr/>
          <p:nvPr/>
        </p:nvSpPr>
        <p:spPr>
          <a:xfrm>
            <a:off x="3154680" y="86868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👜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3154680" y="1554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Accessories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3611880" y="2057400"/>
            <a:ext cx="182880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3291840" y="2194560"/>
            <a:ext cx="24688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statement piece maximum. Bag should match shoes in formality. Watch communicates punctuality.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080760" y="777240"/>
            <a:ext cx="2743200" cy="3977640"/>
          </a:xfrm>
          <a:prstGeom prst="rect">
            <a:avLst/>
          </a:prstGeom>
          <a:solidFill>
            <a:srgbClr val="0D404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080760" y="777240"/>
            <a:ext cx="274320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21" name="Text 19"/>
          <p:cNvSpPr/>
          <p:nvPr/>
        </p:nvSpPr>
        <p:spPr>
          <a:xfrm>
            <a:off x="6080760" y="86868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🧴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080760" y="1554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Personal Hygiene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537960" y="2057400"/>
            <a:ext cx="182880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6217920" y="2194560"/>
            <a:ext cx="24688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 of presence. Fresh clothing, clean shoes, and light, professional fragrance.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3D1A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Your Professional Visual Brand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3D1A78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2: Professional Dressing &amp; Personal Image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4160520" cy="3977640"/>
          </a:xfrm>
          <a:prstGeom prst="rect">
            <a:avLst/>
          </a:prstGeom>
          <a:solidFill>
            <a:srgbClr val="3D1A78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D1A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Consistency Is Key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Dress the same way every meeting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associate your image with reliability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your signature professional look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visual identity precedes your reputation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709160" y="777240"/>
            <a:ext cx="4160520" cy="3977640"/>
          </a:xfrm>
          <a:prstGeom prst="rect">
            <a:avLst/>
          </a:prstGeom>
          <a:solidFill>
            <a:srgbClr val="0A306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13" name="Text 11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D1A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Common Mistakes to Avoid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9204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Over-casual for the setting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Ill-fitting clothing (too tight or too loose)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Distracting accessories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Mismatched formality levels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3D1A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 2 Key Takeaways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3D1A78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2: Professional Dressing &amp; Personal Image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8503920" cy="3977640"/>
          </a:xfrm>
          <a:prstGeom prst="rect">
            <a:avLst/>
          </a:prstGeom>
          <a:solidFill>
            <a:srgbClr val="3D1A78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777240"/>
            <a:ext cx="8503920" cy="73152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96012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💡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05840" y="96012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2920" y="1463040"/>
            <a:ext cx="8229600" cy="36576"/>
          </a:xfrm>
          <a:prstGeom prst="rect">
            <a:avLst/>
          </a:prstGeom>
          <a:solidFill>
            <a:srgbClr val="FFFFFF">
              <a:alpha val="2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548640" y="1600200"/>
            <a:ext cx="804672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dress one level above the expected dress code for your setting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Colour communicates emotion and intention before you speak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Grooming is non-negotiable — it signals respect for yourself and others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visual brand must be consistent to build a reliable professional image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Dress for the role you aspire to, not the role you currently have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EAW Module 2 — Professional Dressing &amp; Personal Image</dc:title>
  <dc:subject>PptxGenJS Presentation</dc:subject>
  <dc:creator>Empowering African Women</dc:creator>
  <cp:lastModifiedBy>Empowering African Women</cp:lastModifiedBy>
  <cp:revision>1</cp:revision>
  <dcterms:created xsi:type="dcterms:W3CDTF">2026-03-01T06:46:07Z</dcterms:created>
  <dcterms:modified xsi:type="dcterms:W3CDTF">2026-03-01T06:46:07Z</dcterms:modified>
</cp:coreProperties>
</file>