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31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00C2A8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731520" y="3474720"/>
            <a:ext cx="2286000" cy="2286000"/>
          </a:xfrm>
          <a:prstGeom prst="ellipse">
            <a:avLst/>
          </a:prstGeom>
          <a:solidFill>
            <a:srgbClr val="00C2A8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411480"/>
            <a:ext cx="1554480" cy="274320"/>
          </a:xfrm>
          <a:prstGeom prst="rect">
            <a:avLst>
              <a:gd name="adj" fmla="val 6667"/>
            </a:avLst>
          </a:prstGeom>
          <a:solidFill>
            <a:srgbClr val="00C2A8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114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6315C"/>
                </a:solidFill>
              </a:rPr>
              <a:t>MODULE 3 OF 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Communication Skills &amp; Body Language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280160" cy="54864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0632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Mastering verbal, written, and non-verbal communication in professional settings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08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African Women · EAW · empoweringafricanwomen.org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680960" y="3200400"/>
            <a:ext cx="1188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600" b="1" dirty="0">
                <a:solidFill>
                  <a:srgbClr val="00C2A8">
                    <a:alpha val="7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Communication Breakdown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3: Communication Skills &amp; Body Language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2651760" cy="3977640"/>
          </a:xfrm>
          <a:prstGeom prst="rect">
            <a:avLst/>
          </a:prstGeom>
          <a:solidFill>
            <a:srgbClr val="0056D2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0040" y="118872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55%</a:t>
            </a:r>
            <a:endParaRPr lang="en-US" sz="5200" dirty="0"/>
          </a:p>
        </p:txBody>
      </p:sp>
      <p:sp>
        <p:nvSpPr>
          <p:cNvPr id="9" name="Shape 7"/>
          <p:cNvSpPr/>
          <p:nvPr/>
        </p:nvSpPr>
        <p:spPr>
          <a:xfrm>
            <a:off x="594360" y="2468880"/>
            <a:ext cx="210312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320040" y="2606040"/>
            <a:ext cx="2651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language — posture, gestures, eye contact, facial expressions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154680" y="777240"/>
            <a:ext cx="2651760" cy="3977640"/>
          </a:xfrm>
          <a:prstGeom prst="rect">
            <a:avLst/>
          </a:prstGeom>
          <a:solidFill>
            <a:srgbClr val="0631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154680" y="118872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38%</a:t>
            </a:r>
            <a:endParaRPr lang="en-US" sz="5200" dirty="0"/>
          </a:p>
        </p:txBody>
      </p:sp>
      <p:sp>
        <p:nvSpPr>
          <p:cNvPr id="13" name="Shape 11"/>
          <p:cNvSpPr/>
          <p:nvPr/>
        </p:nvSpPr>
        <p:spPr>
          <a:xfrm>
            <a:off x="3429000" y="2468880"/>
            <a:ext cx="210312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3154680" y="2606040"/>
            <a:ext cx="2651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Paralanguage — tone, pitch, pace, and volume of your voice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89320" y="777240"/>
            <a:ext cx="2651760" cy="3977640"/>
          </a:xfrm>
          <a:prstGeom prst="rect">
            <a:avLst/>
          </a:prstGeom>
          <a:solidFill>
            <a:srgbClr val="00C2A8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989320" y="118872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7%</a:t>
            </a:r>
            <a:endParaRPr lang="en-US" sz="5200" dirty="0"/>
          </a:p>
        </p:txBody>
      </p:sp>
      <p:sp>
        <p:nvSpPr>
          <p:cNvPr id="17" name="Shape 15"/>
          <p:cNvSpPr/>
          <p:nvPr/>
        </p:nvSpPr>
        <p:spPr>
          <a:xfrm>
            <a:off x="6263640" y="2468880"/>
            <a:ext cx="210312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989320" y="2606040"/>
            <a:ext cx="2651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words spoken (Mehrabian's rule in emotional contexts)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Professional Verbal Communication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3: Communication Skills &amp; Body Language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0631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31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This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precise, concrete language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vocabulary to your audience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before responding — it signals thought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understanding: 'Just to confirm…'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31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Avoid This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Filler words: 'um', 'like', 'you know'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 over colleagues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pitch at end of statements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Overly casual language in formal settings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Non-Verbal Communication That Gets Noticed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3: Communication Skills &amp; Body Language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28600" y="777240"/>
            <a:ext cx="2743200" cy="3977640"/>
          </a:xfrm>
          <a:prstGeom prst="rect">
            <a:avLst/>
          </a:prstGeom>
          <a:solidFill>
            <a:srgbClr val="0631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777240"/>
            <a:ext cx="2743200" cy="54864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🤝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2860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C2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Handshake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 but not aggressive. Web-to-web contact. 2–3 seconds. Maintain eye contact throughout.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154680" y="777240"/>
            <a:ext cx="2743200" cy="3977640"/>
          </a:xfrm>
          <a:prstGeom prst="rect">
            <a:avLst/>
          </a:prstGeom>
          <a:solidFill>
            <a:srgbClr val="1430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54680" y="777240"/>
            <a:ext cx="2743200" cy="54864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15" name="Text 13"/>
          <p:cNvSpPr/>
          <p:nvPr/>
        </p:nvSpPr>
        <p:spPr>
          <a:xfrm>
            <a:off x="315468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👀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15468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C2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Eye Contact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61188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3–5 seconds, then break naturally. Signals confidence and active engagement.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0760" y="777240"/>
            <a:ext cx="2743200" cy="3977640"/>
          </a:xfrm>
          <a:prstGeom prst="rect">
            <a:avLst/>
          </a:prstGeom>
          <a:solidFill>
            <a:srgbClr val="0D40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080760" y="777240"/>
            <a:ext cx="2743200" cy="54864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21" name="Text 19"/>
          <p:cNvSpPr/>
          <p:nvPr/>
        </p:nvSpPr>
        <p:spPr>
          <a:xfrm>
            <a:off x="608076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🪑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08076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C2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Posture &amp; Space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53796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21792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 upright, leaning slightly forward shows engagement. Keep arms uncrossed to signal openness.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Written &amp; Digital Communication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3: Communication Skills &amp; Body Language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0631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31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Professional Emails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subject line every time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salutation: Dear Ms./Mr. [Name]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topic per email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end with next steps and signature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31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Phone Etiquette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within 3 rings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name and company on pick-up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Summarise agreed actions before ending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missed calls same business day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3 Key Takeaways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6315C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3: Communication Skills &amp; Body Language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8503920" cy="3977640"/>
          </a:xfrm>
          <a:prstGeom prst="rect">
            <a:avLst/>
          </a:prstGeom>
          <a:solidFill>
            <a:srgbClr val="0631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8503920" cy="73152"/>
          </a:xfrm>
          <a:prstGeom prst="rect">
            <a:avLst/>
          </a:prstGeom>
          <a:solidFill>
            <a:srgbClr val="00C2A8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9601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96012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C2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1463040"/>
            <a:ext cx="8229600" cy="36576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160020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 of your message is delivered through body language — manage it actively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before responding — it signals thoughtfulness, not weakness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email represents your professional brand — proofread before sending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listening is a skill: maintain eye contact, nod, and summarise back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phone manner is your first impression in remote business relationships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EAW Module 3 — Communication Skills &amp; Body Language</dc:title>
  <dc:subject>PptxGenJS Presentation</dc:subject>
  <dc:creator>Empowering African Women</dc:creator>
  <cp:lastModifiedBy>Empowering African Women</cp:lastModifiedBy>
  <cp:revision>1</cp:revision>
  <dcterms:created xsi:type="dcterms:W3CDTF">2026-03-01T06:46:07Z</dcterms:created>
  <dcterms:modified xsi:type="dcterms:W3CDTF">2026-03-01T06:46:07Z</dcterms:modified>
</cp:coreProperties>
</file>