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731520"/>
            <a:ext cx="3200400" cy="3200400"/>
          </a:xfrm>
          <a:prstGeom prst="ellipse">
            <a:avLst/>
          </a:prstGeom>
          <a:solidFill>
            <a:srgbClr val="F9AB00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731520" y="3474720"/>
            <a:ext cx="2286000" cy="2286000"/>
          </a:xfrm>
          <a:prstGeom prst="ellipse">
            <a:avLst/>
          </a:prstGeom>
          <a:solidFill>
            <a:srgbClr val="F9AB00">
              <a:alpha val="1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411480"/>
            <a:ext cx="1554480" cy="274320"/>
          </a:xfrm>
          <a:prstGeom prst="rect">
            <a:avLst>
              <a:gd name="adj" fmla="val 6667"/>
            </a:avLst>
          </a:prstGeom>
          <a:solidFill>
            <a:srgbClr val="F9AB00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114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540"/>
                </a:solidFill>
              </a:rPr>
              <a:t>MODULE 4 OF 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914400"/>
            <a:ext cx="7772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Boardroom &amp; Meeting Etiquette</a:t>
            </a:r>
            <a:endParaRPr lang="en-US" sz="38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128016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306324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0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prepare, participate, and lead in professional meetings with authority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470916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08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Empowering African Women · EAW · empoweringafricanwomen.org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680960" y="3200400"/>
            <a:ext cx="1188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600" b="1" dirty="0">
                <a:solidFill>
                  <a:srgbClr val="F9AB00">
                    <a:alpha val="7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9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A254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Meeting Preparation — The Golden Checklist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A254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4: Boardroom &amp; Meeting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4160520" cy="1920240"/>
          </a:xfrm>
          <a:prstGeom prst="rect">
            <a:avLst/>
          </a:prstGeom>
          <a:solidFill>
            <a:srgbClr val="0A254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02920" y="1097280"/>
            <a:ext cx="594360" cy="594360"/>
          </a:xfrm>
          <a:prstGeom prst="ellipse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097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540"/>
                </a:solidFill>
              </a:rPr>
              <a:t>01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234440" y="105156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Know the Agenda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34440" y="1508760"/>
            <a:ext cx="3063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agenda 24 hours before. Prepare your contributions in advance.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09160" y="777240"/>
            <a:ext cx="4160520" cy="1920240"/>
          </a:xfrm>
          <a:prstGeom prst="rect">
            <a:avLst/>
          </a:prstGeom>
          <a:solidFill>
            <a:srgbClr val="1A408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892040" y="1097280"/>
            <a:ext cx="594360" cy="594360"/>
          </a:xfrm>
          <a:prstGeom prst="ellipse">
            <a:avLst/>
          </a:prstGeom>
          <a:solidFill>
            <a:srgbClr val="F9AB00"/>
          </a:solidFill>
          <a:ln/>
        </p:spPr>
      </p:sp>
      <p:sp>
        <p:nvSpPr>
          <p:cNvPr id="14" name="Text 12"/>
          <p:cNvSpPr/>
          <p:nvPr/>
        </p:nvSpPr>
        <p:spPr>
          <a:xfrm>
            <a:off x="4892040" y="1097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540"/>
                </a:solidFill>
              </a:rPr>
              <a:t>02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623560" y="105156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Arrive Early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23560" y="1508760"/>
            <a:ext cx="3063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 5–10 minutes before start. Late arrival is a statement about your priorities.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20040" y="2880360"/>
            <a:ext cx="4160520" cy="1920240"/>
          </a:xfrm>
          <a:prstGeom prst="rect">
            <a:avLst/>
          </a:prstGeom>
          <a:solidFill>
            <a:srgbClr val="0A505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02920" y="3200400"/>
            <a:ext cx="594360" cy="594360"/>
          </a:xfrm>
          <a:prstGeom prst="ellipse">
            <a:avLst/>
          </a:prstGeom>
          <a:solidFill>
            <a:srgbClr val="F9AB00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3200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540"/>
                </a:solidFill>
              </a:rPr>
              <a:t>03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234440" y="315468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Bring Materials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34440" y="3611880"/>
            <a:ext cx="3063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Notepad, pen, and any required documents. Silent phone. Professional attire.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709160" y="2880360"/>
            <a:ext cx="4160520" cy="1920240"/>
          </a:xfrm>
          <a:prstGeom prst="rect">
            <a:avLst/>
          </a:prstGeom>
          <a:solidFill>
            <a:srgbClr val="3A106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892040" y="3200400"/>
            <a:ext cx="594360" cy="594360"/>
          </a:xfrm>
          <a:prstGeom prst="ellipse">
            <a:avLst/>
          </a:prstGeom>
          <a:solidFill>
            <a:srgbClr val="F9AB00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3200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540"/>
                </a:solidFill>
              </a:rPr>
              <a:t>04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623560" y="315468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Know the Attendees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623560" y="3611880"/>
            <a:ext cx="3063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who will be present. Know titles and roles to address people correctly.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A254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Seating &amp; Positioning Protocol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A254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4: Boardroom &amp; Meeting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4160520" cy="3977640"/>
          </a:xfrm>
          <a:prstGeom prst="rect">
            <a:avLst/>
          </a:prstGeom>
          <a:solidFill>
            <a:srgbClr val="0A254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Formal Boardroom Rules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Chairperson sits at head of table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senior guests sit closest to host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claim the chairperson's seat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 to be directed before sitting in formal settings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777240"/>
            <a:ext cx="4160520" cy="3977640"/>
          </a:xfrm>
          <a:prstGeom prst="rect">
            <a:avLst/>
          </a:prstGeom>
          <a:solidFill>
            <a:srgbClr val="0A306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Virtual Meeting Rules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9204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 on — it's a sign of engagement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 background or professional virtual background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Mute when not speaking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into the camera, not at faces on screen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A254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Contributing Confidently in Meetings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A254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4: Boardroom &amp; Meeting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228600" y="777240"/>
            <a:ext cx="2743200" cy="3977640"/>
          </a:xfrm>
          <a:prstGeom prst="rect">
            <a:avLst/>
          </a:prstGeom>
          <a:solidFill>
            <a:srgbClr val="0A254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2860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22860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🙋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22860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Speak with Purpose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8580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less but say it well. Make one clear, relevant contribution rather than multiple scattered thoughts.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154680" y="777240"/>
            <a:ext cx="2743200" cy="3977640"/>
          </a:xfrm>
          <a:prstGeom prst="rect">
            <a:avLst/>
          </a:prstGeom>
          <a:solidFill>
            <a:srgbClr val="14305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15468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5" name="Text 13"/>
          <p:cNvSpPr/>
          <p:nvPr/>
        </p:nvSpPr>
        <p:spPr>
          <a:xfrm>
            <a:off x="315468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🤫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15468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Handle Interruptions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361188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329184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interrupted, pause, then calmly say: 'I'd like to finish my point, then I'd love to hear yours.'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0760" y="777240"/>
            <a:ext cx="2743200" cy="3977640"/>
          </a:xfrm>
          <a:prstGeom prst="rect">
            <a:avLst/>
          </a:prstGeom>
          <a:solidFill>
            <a:srgbClr val="0D404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08076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21" name="Text 19"/>
          <p:cNvSpPr/>
          <p:nvPr/>
        </p:nvSpPr>
        <p:spPr>
          <a:xfrm>
            <a:off x="608076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📝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08076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Take &amp; Share Notes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53796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621792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to take minutes — it positions you as organised. Send a summary within 24 hours.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A254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4 Key Takeaways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0A254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4: Boardroom &amp; Meeting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8503920" cy="3977640"/>
          </a:xfrm>
          <a:prstGeom prst="rect">
            <a:avLst/>
          </a:prstGeom>
          <a:solidFill>
            <a:srgbClr val="0A254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8503920" cy="73152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9601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💡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05840" y="96012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2920" y="1463040"/>
            <a:ext cx="8229600" cy="36576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1600200"/>
            <a:ext cx="80467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 is the most underrated meeting skill — always review the agenda first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Punctuality is a professional statement: early is on time, on time is late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Nigerian boardrooms, acknowledge seniority and hierarchy explicitly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Post-meeting follow-up separates professionals who get things done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Contribute deliberately — quality of input matters far more than quantity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EAW Module 4 — Boardroom &amp; Meeting Etiquette</dc:title>
  <dc:subject>PptxGenJS Presentation</dc:subject>
  <dc:creator>Empowering African Women</dc:creator>
  <cp:lastModifiedBy>Empowering African Women</cp:lastModifiedBy>
  <cp:revision>1</cp:revision>
  <dcterms:created xsi:type="dcterms:W3CDTF">2026-03-01T06:46:07Z</dcterms:created>
  <dcterms:modified xsi:type="dcterms:W3CDTF">2026-03-01T06:46:07Z</dcterms:modified>
</cp:coreProperties>
</file>