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F9AB00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474720"/>
            <a:ext cx="2286000" cy="2286000"/>
          </a:xfrm>
          <a:prstGeom prst="ellipse">
            <a:avLst/>
          </a:prstGeom>
          <a:solidFill>
            <a:srgbClr val="F9AB00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411480"/>
            <a:ext cx="1554480" cy="274320"/>
          </a:xfrm>
          <a:prstGeom prst="rect">
            <a:avLst>
              <a:gd name="adj" fmla="val 6667"/>
            </a:avLst>
          </a:prstGeom>
          <a:solidFill>
            <a:srgbClr val="F9AB0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4114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0000"/>
                </a:solidFill>
              </a:rPr>
              <a:t>MODULE 5 OF 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91440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Dining &amp; Social Etiquette</a:t>
            </a:r>
            <a:endParaRPr lang="en-US" sz="3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28016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632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navigate business meals, formal dining, and corporate social events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08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African Women · EAW · empoweringafricanwomen.org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680960" y="3200400"/>
            <a:ext cx="1188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600" b="1" dirty="0">
                <a:solidFill>
                  <a:srgbClr val="F9AB00">
                    <a:alpha val="7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Formal Table Setting — Decoded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5: Dining &amp; Social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1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Utensil Placement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Forks always on the LEFT of the plate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Knives and spoons on the RIGHT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the OUTSIDE and work inward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Dessert utensils placed above the plate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Glassware Guide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glass: top right above knife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wine: slightly to the right of water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wine: next to red wine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fill your own glass — wait to be offered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Dining Styles — European vs American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5: Dining &amp; Social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28600" y="777240"/>
            <a:ext cx="2743200" cy="3977640"/>
          </a:xfrm>
          <a:prstGeom prst="rect">
            <a:avLst/>
          </a:prstGeom>
          <a:solidFill>
            <a:srgbClr val="1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🇬🇧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860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European / Continental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Fork in left hand throughout meal. Knife in right. Food moved to fork with knife, not transferred between hands.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14305C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5" name="Text 13"/>
          <p:cNvSpPr/>
          <p:nvPr/>
        </p:nvSpPr>
        <p:spPr>
          <a:xfrm>
            <a:off x="315468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🇺🇸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15468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American Style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1188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food with knife in right hand, then transfer fork to right to eat. Less formal, widely accepted globally.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777240"/>
            <a:ext cx="2743200" cy="3977640"/>
          </a:xfrm>
          <a:prstGeom prst="rect">
            <a:avLst/>
          </a:prstGeom>
          <a:solidFill>
            <a:srgbClr val="0D404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080760" y="777240"/>
            <a:ext cx="2743200" cy="54864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21" name="Text 19"/>
          <p:cNvSpPr/>
          <p:nvPr/>
        </p:nvSpPr>
        <p:spPr>
          <a:xfrm>
            <a:off x="6080760" y="86868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✅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080760" y="1554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to Use?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537960" y="2057400"/>
            <a:ext cx="1828800" cy="36576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17920" y="2194560"/>
            <a:ext cx="24688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8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formal Nigerian business dining, the continental style is preferred and signals sophistication.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Dining Do's and Don'ts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5: Dining &amp; Social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4160520" cy="3977640"/>
          </a:xfrm>
          <a:prstGeom prst="rect">
            <a:avLst/>
          </a:prstGeom>
          <a:solidFill>
            <a:srgbClr val="1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32004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for the host to begin eating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napkin on lap before food arrives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mid-range items — not cheapest or most expensive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in light professional conversation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777240"/>
            <a:ext cx="4160520" cy="3977640"/>
          </a:xfrm>
          <a:prstGeom prst="rect">
            <a:avLst/>
          </a:prstGeom>
          <a:solidFill>
            <a:srgbClr val="0A306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3" name="Text 11"/>
          <p:cNvSpPr/>
          <p:nvPr/>
        </p:nvSpPr>
        <p:spPr>
          <a:xfrm>
            <a:off x="4709160" y="7772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1371600"/>
            <a:ext cx="37947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eating before the host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with food in your mouth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phone at the table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alcohol if the client has not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Text 2"/>
          <p:cNvSpPr/>
          <p:nvPr/>
        </p:nvSpPr>
        <p:spPr>
          <a:xfrm>
            <a:off x="22860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Module 5 Key Takeaways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1B00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95604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B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5: Dining &amp; Social Etiquette  ·  EAW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8503920" cy="3977640"/>
          </a:xfrm>
          <a:prstGeom prst="rect">
            <a:avLst/>
          </a:prstGeom>
          <a:solidFill>
            <a:srgbClr val="1B000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777240"/>
            <a:ext cx="8503920" cy="73152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9601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96012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A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8229600" cy="36576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16002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meals are interviews — your table manners are always being evaluated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wait for the host to begin before you take your first bite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continental dining style signals sophistication in formal settings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ordering choice reflects your personality — choose thoughtfully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events require energy management — quality conversations over quantity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EAW Module 5 — Dining &amp; Social Etiquette</dc:title>
  <dc:subject>PptxGenJS Presentation</dc:subject>
  <dc:creator>Empowering African Women</dc:creator>
  <cp:lastModifiedBy>Empowering African Women</cp:lastModifiedBy>
  <cp:revision>1</cp:revision>
  <dcterms:created xsi:type="dcterms:W3CDTF">2026-03-01T06:46:07Z</dcterms:created>
  <dcterms:modified xsi:type="dcterms:W3CDTF">2026-03-01T06:46:07Z</dcterms:modified>
</cp:coreProperties>
</file>